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4" r:id="rId2"/>
    <p:sldId id="256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6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2" r:id="rId33"/>
    <p:sldId id="290" r:id="rId34"/>
    <p:sldId id="291" r:id="rId35"/>
    <p:sldId id="289" r:id="rId36"/>
    <p:sldId id="293" r:id="rId37"/>
    <p:sldId id="294" r:id="rId38"/>
    <p:sldId id="295" r:id="rId39"/>
    <p:sldId id="296" r:id="rId40"/>
    <p:sldId id="300" r:id="rId41"/>
    <p:sldId id="297" r:id="rId42"/>
    <p:sldId id="301" r:id="rId43"/>
    <p:sldId id="299" r:id="rId44"/>
    <p:sldId id="298" r:id="rId45"/>
    <p:sldId id="315" r:id="rId46"/>
    <p:sldId id="316" r:id="rId47"/>
    <p:sldId id="317" r:id="rId48"/>
    <p:sldId id="302" r:id="rId49"/>
    <p:sldId id="303" r:id="rId50"/>
    <p:sldId id="312" r:id="rId51"/>
    <p:sldId id="305" r:id="rId52"/>
    <p:sldId id="313" r:id="rId53"/>
    <p:sldId id="306" r:id="rId54"/>
    <p:sldId id="304" r:id="rId55"/>
    <p:sldId id="309" r:id="rId56"/>
    <p:sldId id="307" r:id="rId57"/>
    <p:sldId id="308" r:id="rId58"/>
    <p:sldId id="310" r:id="rId59"/>
    <p:sldId id="311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27" autoAdjust="0"/>
    <p:restoredTop sz="94660"/>
  </p:normalViewPr>
  <p:slideViewPr>
    <p:cSldViewPr snapToGrid="0">
      <p:cViewPr varScale="1">
        <p:scale>
          <a:sx n="79" d="100"/>
          <a:sy n="79" d="100"/>
        </p:scale>
        <p:origin x="-96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0653-6D50-4C4A-A02A-5A056557F45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A05D-5002-401C-92EB-CE900B5C2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1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0653-6D50-4C4A-A02A-5A056557F45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A05D-5002-401C-92EB-CE900B5C2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8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0653-6D50-4C4A-A02A-5A056557F45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A05D-5002-401C-92EB-CE900B5C2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2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0653-6D50-4C4A-A02A-5A056557F45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A05D-5002-401C-92EB-CE900B5C2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20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0653-6D50-4C4A-A02A-5A056557F45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A05D-5002-401C-92EB-CE900B5C2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6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0653-6D50-4C4A-A02A-5A056557F45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A05D-5002-401C-92EB-CE900B5C2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5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0653-6D50-4C4A-A02A-5A056557F45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A05D-5002-401C-92EB-CE900B5C2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9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0653-6D50-4C4A-A02A-5A056557F45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A05D-5002-401C-92EB-CE900B5C2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5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0653-6D50-4C4A-A02A-5A056557F45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A05D-5002-401C-92EB-CE900B5C2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42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0653-6D50-4C4A-A02A-5A056557F45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A05D-5002-401C-92EB-CE900B5C2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76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0653-6D50-4C4A-A02A-5A056557F45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A05D-5002-401C-92EB-CE900B5C2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6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F0653-6D50-4C4A-A02A-5A056557F45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BA05D-5002-401C-92EB-CE900B5C2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84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181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740" y="0"/>
            <a:ext cx="6646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55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24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463" y="0"/>
            <a:ext cx="5241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24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010" y="0"/>
            <a:ext cx="691515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87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489" y="0"/>
            <a:ext cx="5165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46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28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889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latin typeface="Footlight MT Light" panose="0204060206030A020304" pitchFamily="18" charset="0"/>
              </a:rPr>
              <a:t>(Movement II)</a:t>
            </a:r>
            <a:r>
              <a:rPr lang="en-US" sz="8000" dirty="0">
                <a:latin typeface="Footlight MT Light" panose="0204060206030A020304" pitchFamily="18" charset="0"/>
              </a:rPr>
              <a:t/>
            </a:r>
            <a:br>
              <a:rPr lang="en-US" sz="8000" dirty="0">
                <a:latin typeface="Footlight MT Light" panose="0204060206030A020304" pitchFamily="18" charset="0"/>
              </a:rPr>
            </a:br>
            <a:r>
              <a:rPr lang="en-US" sz="9000" dirty="0" err="1">
                <a:latin typeface="Footlight MT Light" panose="0204060206030A020304" pitchFamily="18" charset="0"/>
              </a:rPr>
              <a:t>Lothlórien</a:t>
            </a:r>
            <a:endParaRPr lang="en-US" sz="90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294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851"/>
          <a:stretch/>
        </p:blipFill>
        <p:spPr>
          <a:xfrm>
            <a:off x="0" y="111760"/>
            <a:ext cx="12192000" cy="631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9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78" y="0"/>
            <a:ext cx="12222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27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000" dirty="0">
                <a:latin typeface="Footlight MT Light" panose="0204060206030A020304" pitchFamily="18" charset="0"/>
              </a:rPr>
              <a:t/>
            </a:r>
            <a:br>
              <a:rPr lang="en-US" sz="8000" dirty="0">
                <a:latin typeface="Footlight MT Light" panose="0204060206030A020304" pitchFamily="18" charset="0"/>
              </a:rPr>
            </a:br>
            <a:r>
              <a:rPr lang="en-US" sz="6700" i="1" dirty="0">
                <a:latin typeface="Footlight MT Light" panose="0204060206030A020304" pitchFamily="18" charset="0"/>
              </a:rPr>
              <a:t>(Movement I)</a:t>
            </a:r>
            <a:r>
              <a:rPr lang="en-US" sz="8000" dirty="0">
                <a:latin typeface="Footlight MT Light" panose="0204060206030A020304" pitchFamily="18" charset="0"/>
              </a:rPr>
              <a:t/>
            </a:r>
            <a:br>
              <a:rPr lang="en-US" sz="8000" dirty="0">
                <a:latin typeface="Footlight MT Light" panose="0204060206030A020304" pitchFamily="18" charset="0"/>
              </a:rPr>
            </a:br>
            <a:r>
              <a:rPr lang="en-US" sz="10000" dirty="0">
                <a:latin typeface="Footlight MT Light" panose="0204060206030A020304" pitchFamily="18" charset="0"/>
              </a:rPr>
              <a:t>Gandalf</a:t>
            </a:r>
          </a:p>
        </p:txBody>
      </p:sp>
    </p:spTree>
    <p:extLst>
      <p:ext uri="{BB962C8B-B14F-4D97-AF65-F5344CB8AC3E}">
        <p14:creationId xmlns:p14="http://schemas.microsoft.com/office/powerpoint/2010/main" val="2260213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37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41" y="0"/>
            <a:ext cx="1145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41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965" y="0"/>
            <a:ext cx="5198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42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7625"/>
            <a:ext cx="97536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48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262" y="-1"/>
            <a:ext cx="6759258" cy="684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95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757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latin typeface="Footlight MT Light" panose="0204060206030A020304" pitchFamily="18" charset="0"/>
              </a:rPr>
              <a:t>(Movement III)</a:t>
            </a:r>
            <a:r>
              <a:rPr lang="en-US" sz="8000" dirty="0">
                <a:latin typeface="Footlight MT Light" panose="0204060206030A020304" pitchFamily="18" charset="0"/>
              </a:rPr>
              <a:t/>
            </a:r>
            <a:br>
              <a:rPr lang="en-US" sz="8000" dirty="0">
                <a:latin typeface="Footlight MT Light" panose="0204060206030A020304" pitchFamily="18" charset="0"/>
              </a:rPr>
            </a:br>
            <a:r>
              <a:rPr lang="en-US" sz="9000" dirty="0">
                <a:latin typeface="Footlight MT Light" panose="0204060206030A020304" pitchFamily="18" charset="0"/>
              </a:rPr>
              <a:t>Gollum</a:t>
            </a:r>
          </a:p>
        </p:txBody>
      </p:sp>
    </p:spTree>
    <p:extLst>
      <p:ext uri="{BB962C8B-B14F-4D97-AF65-F5344CB8AC3E}">
        <p14:creationId xmlns:p14="http://schemas.microsoft.com/office/powerpoint/2010/main" val="3540385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299"/>
            <a:ext cx="12105103" cy="455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93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9" y="0"/>
            <a:ext cx="4863435" cy="687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85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107" y="0"/>
            <a:ext cx="6264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46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978" y="0"/>
            <a:ext cx="4912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404" y="0"/>
            <a:ext cx="5401917" cy="675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68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407" y="0"/>
            <a:ext cx="8114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89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2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968" y="0"/>
            <a:ext cx="5072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45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332" y="0"/>
            <a:ext cx="4601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36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21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105" y="0"/>
            <a:ext cx="4839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78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254" y="0"/>
            <a:ext cx="5329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9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811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4572" y="172567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latin typeface="Footlight MT Light" panose="0204060206030A020304" pitchFamily="18" charset="0"/>
              </a:rPr>
              <a:t/>
            </a:r>
            <a:br>
              <a:rPr lang="en-US" sz="8000" dirty="0">
                <a:latin typeface="Footlight MT Light" panose="0204060206030A020304" pitchFamily="18" charset="0"/>
              </a:rPr>
            </a:br>
            <a:r>
              <a:rPr lang="en-US" sz="6700" i="1" dirty="0">
                <a:latin typeface="Footlight MT Light" panose="0204060206030A020304" pitchFamily="18" charset="0"/>
              </a:rPr>
              <a:t>(Movement IV)</a:t>
            </a:r>
            <a:r>
              <a:rPr lang="en-US" sz="8000" dirty="0">
                <a:latin typeface="Footlight MT Light" panose="0204060206030A020304" pitchFamily="18" charset="0"/>
              </a:rPr>
              <a:t/>
            </a:r>
            <a:br>
              <a:rPr lang="en-US" sz="8000" dirty="0">
                <a:latin typeface="Footlight MT Light" panose="0204060206030A020304" pitchFamily="18" charset="0"/>
              </a:rPr>
            </a:br>
            <a:r>
              <a:rPr lang="en-US" sz="10000" dirty="0">
                <a:latin typeface="Footlight MT Light" panose="0204060206030A020304" pitchFamily="18" charset="0"/>
              </a:rPr>
              <a:t>Journey in </a:t>
            </a:r>
            <a:br>
              <a:rPr lang="en-US" sz="10000" dirty="0">
                <a:latin typeface="Footlight MT Light" panose="0204060206030A020304" pitchFamily="18" charset="0"/>
              </a:rPr>
            </a:br>
            <a:r>
              <a:rPr lang="en-US" sz="10000" dirty="0">
                <a:latin typeface="Footlight MT Light" panose="0204060206030A020304" pitchFamily="18" charset="0"/>
              </a:rPr>
              <a:t>the Dark</a:t>
            </a:r>
          </a:p>
        </p:txBody>
      </p:sp>
    </p:spTree>
    <p:extLst>
      <p:ext uri="{BB962C8B-B14F-4D97-AF65-F5344CB8AC3E}">
        <p14:creationId xmlns:p14="http://schemas.microsoft.com/office/powerpoint/2010/main" val="2252652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24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996" y="0"/>
            <a:ext cx="4978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332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68" y="0"/>
            <a:ext cx="1086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88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" y="0"/>
            <a:ext cx="12145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4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002" y="0"/>
            <a:ext cx="9365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921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90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759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809625"/>
            <a:ext cx="104775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99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49" y="0"/>
            <a:ext cx="9812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945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51" y="0"/>
            <a:ext cx="1029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303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085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4572" y="172567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latin typeface="Footlight MT Light" panose="0204060206030A020304" pitchFamily="18" charset="0"/>
              </a:rPr>
              <a:t/>
            </a:r>
            <a:br>
              <a:rPr lang="en-US" sz="8000" dirty="0">
                <a:latin typeface="Footlight MT Light" panose="0204060206030A020304" pitchFamily="18" charset="0"/>
              </a:rPr>
            </a:br>
            <a:r>
              <a:rPr lang="en-US" sz="6700" i="1" dirty="0">
                <a:latin typeface="Footlight MT Light" panose="0204060206030A020304" pitchFamily="18" charset="0"/>
              </a:rPr>
              <a:t>(Movement V)</a:t>
            </a:r>
            <a:r>
              <a:rPr lang="en-US" sz="8000" dirty="0">
                <a:latin typeface="Footlight MT Light" panose="0204060206030A020304" pitchFamily="18" charset="0"/>
              </a:rPr>
              <a:t/>
            </a:r>
            <a:br>
              <a:rPr lang="en-US" sz="8000" dirty="0">
                <a:latin typeface="Footlight MT Light" panose="0204060206030A020304" pitchFamily="18" charset="0"/>
              </a:rPr>
            </a:br>
            <a:r>
              <a:rPr lang="en-US" sz="10000" dirty="0">
                <a:latin typeface="Footlight MT Light" panose="0204060206030A020304" pitchFamily="18" charset="0"/>
              </a:rPr>
              <a:t>Hobbits </a:t>
            </a:r>
          </a:p>
        </p:txBody>
      </p:sp>
    </p:spTree>
    <p:extLst>
      <p:ext uri="{BB962C8B-B14F-4D97-AF65-F5344CB8AC3E}">
        <p14:creationId xmlns:p14="http://schemas.microsoft.com/office/powerpoint/2010/main" val="2990805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202" y="0"/>
            <a:ext cx="4875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514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314" y="0"/>
            <a:ext cx="4788885" cy="684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280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322" y="-15538"/>
            <a:ext cx="8427555" cy="687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159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111" y="1"/>
            <a:ext cx="6782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15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096" y="0"/>
            <a:ext cx="5391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706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-208721"/>
            <a:ext cx="11353800" cy="683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432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169" y="0"/>
            <a:ext cx="856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477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110" y="-1"/>
            <a:ext cx="6858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863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878" y="0"/>
            <a:ext cx="9718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863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836"/>
            <a:ext cx="12192000" cy="57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911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369" y="0"/>
            <a:ext cx="5291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49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26" y="0"/>
            <a:ext cx="10077948" cy="70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7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161" y="0"/>
            <a:ext cx="4849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08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92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92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109" y="0"/>
            <a:ext cx="4787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3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</TotalTime>
  <Words>8</Words>
  <Application>Microsoft Office PowerPoint</Application>
  <PresentationFormat>Custom</PresentationFormat>
  <Paragraphs>5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 (Movement I) Gandalf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(Movement II) Lothlórien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(Movement III) Gollum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(Movement IV) Journey in  the 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(Movement V) Hobbits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Gandalf</dc:title>
  <dc:creator>Christina DeKok</dc:creator>
  <cp:lastModifiedBy>Tim McGarvey</cp:lastModifiedBy>
  <cp:revision>9</cp:revision>
  <dcterms:created xsi:type="dcterms:W3CDTF">2017-04-27T00:11:46Z</dcterms:created>
  <dcterms:modified xsi:type="dcterms:W3CDTF">2017-04-27T21:14:22Z</dcterms:modified>
</cp:coreProperties>
</file>